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18"/>
  </p:notesMasterIdLst>
  <p:handoutMasterIdLst>
    <p:handoutMasterId r:id="rId19"/>
  </p:handoutMasterIdLst>
  <p:sldIdLst>
    <p:sldId id="257" r:id="rId7"/>
    <p:sldId id="259" r:id="rId8"/>
    <p:sldId id="268" r:id="rId9"/>
    <p:sldId id="269" r:id="rId10"/>
    <p:sldId id="272" r:id="rId11"/>
    <p:sldId id="273" r:id="rId12"/>
    <p:sldId id="270" r:id="rId13"/>
    <p:sldId id="264" r:id="rId14"/>
    <p:sldId id="275" r:id="rId15"/>
    <p:sldId id="267" r:id="rId16"/>
    <p:sldId id="271" r:id="rId17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Mongolian Baiti" panose="03000500000000000000" pitchFamily="66" charset="0"/>
      <p:regular r:id="rId26"/>
    </p:embeddedFont>
    <p:embeddedFont>
      <p:font typeface="Times" panose="02020603050405020304" pitchFamily="18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Communication-in-Command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Honestly assess yourself against the listed criteria</a:t>
            </a:r>
          </a:p>
          <a:p>
            <a:pPr lvl="1"/>
            <a:r>
              <a:rPr lang="en-US" dirty="0"/>
              <a:t>Results are private – sharing is not the intended goal</a:t>
            </a:r>
          </a:p>
          <a:p>
            <a:endParaRPr lang="en-US" dirty="0"/>
          </a:p>
          <a:p>
            <a:r>
              <a:rPr lang="en-US" dirty="0"/>
              <a:t>Contemplate steps for future improvement</a:t>
            </a:r>
          </a:p>
          <a:p>
            <a:endParaRPr lang="en-US" dirty="0"/>
          </a:p>
          <a:p>
            <a:r>
              <a:rPr lang="en-US"/>
              <a:t>You will need these worksheets to finish your Personal Development Plan (PDP) and complete this 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Differentiate between communications requirements for commanders and non-commanders.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Describe key skills and behaviors in effective command-level communication.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Identify approaches to improve communication effectiveness.</a:t>
            </a:r>
          </a:p>
        </p:txBody>
      </p:sp>
    </p:spTree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discuss: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r>
              <a:rPr lang="en-US" sz="3200" dirty="0"/>
              <a:t>Examples of leaders who did (or did not) speak, write, or listen effectively.</a:t>
            </a:r>
            <a:br>
              <a:rPr lang="en-US" sz="3200" dirty="0"/>
            </a:br>
            <a:endParaRPr lang="en-US" sz="1200" dirty="0"/>
          </a:p>
          <a:p>
            <a:pPr marL="0" indent="0" algn="ctr">
              <a:buNone/>
            </a:pPr>
            <a:r>
              <a:rPr lang="en-US" sz="3200" dirty="0"/>
              <a:t> How did these leaders’ (in)ability to communicate affect the mission?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be prepared to brief your results</a:t>
            </a:r>
          </a:p>
        </p:txBody>
      </p:sp>
    </p:spTree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Share Your Examples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(No Names!)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did you learn?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How does communication change </a:t>
            </a:r>
            <a:br>
              <a:rPr lang="en-US" sz="4000" dirty="0"/>
            </a:br>
            <a:r>
              <a:rPr lang="en-US" sz="4000" u="sng" dirty="0"/>
              <a:t>when in command</a:t>
            </a:r>
            <a:r>
              <a:rPr lang="en-US" sz="4000" dirty="0"/>
              <a:t>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does it mean when we say a commander needs to be an effective communicator?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6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/>
              <a:t>Interpersonal Skills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Written Communications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Oral (Spoken) Communications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Shared Understanding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Candid Communications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4"/>
            <a:endParaRPr lang="en-US" dirty="0"/>
          </a:p>
          <a:p>
            <a:r>
              <a:rPr lang="en-US" dirty="0"/>
              <a:t>What do these skills mean?</a:t>
            </a:r>
          </a:p>
          <a:p>
            <a:r>
              <a:rPr lang="en-US" dirty="0"/>
              <a:t>What behaviors are involved?</a:t>
            </a:r>
          </a:p>
          <a:p>
            <a:endParaRPr lang="en-US" dirty="0"/>
          </a:p>
          <a:p>
            <a:r>
              <a:rPr lang="en-US" dirty="0"/>
              <a:t>In your groups:</a:t>
            </a:r>
          </a:p>
          <a:p>
            <a:pPr lvl="1"/>
            <a:r>
              <a:rPr lang="en-US" dirty="0"/>
              <a:t>Discuss these terms</a:t>
            </a:r>
          </a:p>
          <a:p>
            <a:pPr lvl="1"/>
            <a:r>
              <a:rPr lang="en-US" dirty="0"/>
              <a:t>Develop “shared understanding” of definitions</a:t>
            </a:r>
          </a:p>
          <a:p>
            <a:pPr marL="57136" indent="0">
              <a:buNone/>
            </a:pPr>
            <a:endParaRPr lang="en-US" dirty="0"/>
          </a:p>
          <a:p>
            <a:pPr marL="57136" indent="0" algn="ctr">
              <a:buNone/>
            </a:pPr>
            <a:r>
              <a:rPr lang="en-US" sz="1800" dirty="0"/>
              <a:t>Five (5) minutes – then an exercise!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Skills for </a:t>
            </a:r>
            <a:br>
              <a:rPr lang="en-US" dirty="0"/>
            </a:br>
            <a:r>
              <a:rPr lang="en-US" dirty="0"/>
              <a:t>Communication-in-Command</a:t>
            </a:r>
          </a:p>
        </p:txBody>
      </p:sp>
    </p:spTree>
    <p:extLst>
      <p:ext uri="{BB962C8B-B14F-4D97-AF65-F5344CB8AC3E}">
        <p14:creationId xmlns:p14="http://schemas.microsoft.com/office/powerpoint/2010/main" val="79230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Your Communication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do you improve in these areas?</a:t>
            </a:r>
          </a:p>
          <a:p>
            <a:endParaRPr lang="en-US" dirty="0"/>
          </a:p>
          <a:p>
            <a:r>
              <a:rPr lang="en-US" dirty="0"/>
              <a:t>Lightning Brainstorm Activity	</a:t>
            </a:r>
          </a:p>
          <a:p>
            <a:pPr lvl="1"/>
            <a:r>
              <a:rPr lang="en-US" dirty="0"/>
              <a:t>In your groups…select a board</a:t>
            </a:r>
          </a:p>
          <a:p>
            <a:pPr lvl="1"/>
            <a:r>
              <a:rPr lang="en-US" dirty="0"/>
              <a:t>How can you improve in your selected area – write notes</a:t>
            </a:r>
          </a:p>
          <a:p>
            <a:pPr lvl="1"/>
            <a:r>
              <a:rPr lang="en-US" dirty="0"/>
              <a:t>Generate as many ideas as you can in FOUR (4) MINUTES</a:t>
            </a:r>
          </a:p>
          <a:p>
            <a:pPr lvl="1"/>
            <a:r>
              <a:rPr lang="en-US" dirty="0"/>
              <a:t>Rotate</a:t>
            </a:r>
          </a:p>
          <a:p>
            <a:pPr marL="457085" lvl="1" indent="0">
              <a:buNone/>
            </a:pPr>
            <a:endParaRPr lang="en-US" dirty="0"/>
          </a:p>
          <a:p>
            <a:pPr marL="57136" indent="0" algn="ctr">
              <a:buNone/>
            </a:pPr>
            <a:r>
              <a:rPr lang="en-US" sz="3200" dirty="0"/>
              <a:t>Ready?  Go…</a:t>
            </a:r>
          </a:p>
        </p:txBody>
      </p:sp>
    </p:spTree>
    <p:extLst>
      <p:ext uri="{BB962C8B-B14F-4D97-AF65-F5344CB8AC3E}">
        <p14:creationId xmlns:p14="http://schemas.microsoft.com/office/powerpoint/2010/main" val="71768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/>
              <a:t>Interpersonal Skills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Written Communications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Oral (Spoken) Communications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Shared Understanding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Candid Communications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4"/>
            <a:endParaRPr lang="en-US" dirty="0"/>
          </a:p>
          <a:p>
            <a:r>
              <a:rPr lang="en-US" dirty="0"/>
              <a:t>Quick summary…and tips.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Your own plan… </a:t>
            </a:r>
          </a:p>
          <a:p>
            <a:pPr lvl="1"/>
            <a:r>
              <a:rPr lang="en-US" dirty="0"/>
              <a:t>How will YOU improve?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Your Communication Skills</a:t>
            </a:r>
          </a:p>
        </p:txBody>
      </p:sp>
    </p:spTree>
    <p:extLst>
      <p:ext uri="{BB962C8B-B14F-4D97-AF65-F5344CB8AC3E}">
        <p14:creationId xmlns:p14="http://schemas.microsoft.com/office/powerpoint/2010/main" val="14568044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2" ma:contentTypeDescription="Create a new document." ma:contentTypeScope="" ma:versionID="0dd374f13bbb4703dbbab5f34ddc41ac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2016dd146c55f8c31f99bf7425614f43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CC7CC3-C28D-422B-8B00-CBE6586AEB39}"/>
</file>

<file path=customXml/itemProps2.xml><?xml version="1.0" encoding="utf-8"?>
<ds:datastoreItem xmlns:ds="http://schemas.openxmlformats.org/officeDocument/2006/customXml" ds:itemID="{F2717E7F-E795-4661-9FB3-381F532CD788}"/>
</file>

<file path=customXml/itemProps3.xml><?xml version="1.0" encoding="utf-8"?>
<ds:datastoreItem xmlns:ds="http://schemas.openxmlformats.org/officeDocument/2006/customXml" ds:itemID="{04086FC2-5379-4F8F-A654-1918FFC2D74D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337</Words>
  <Application>Microsoft Office PowerPoint</Application>
  <PresentationFormat>On-screen Show (16:9)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Communication-in-Command</vt:lpstr>
      <vt:lpstr>Objectives</vt:lpstr>
      <vt:lpstr>Small Group Discussion</vt:lpstr>
      <vt:lpstr>Large Group Discussion</vt:lpstr>
      <vt:lpstr>Large Group Discussion</vt:lpstr>
      <vt:lpstr>Large Group Discussion</vt:lpstr>
      <vt:lpstr>Five Skills for  Communication-in-Command</vt:lpstr>
      <vt:lpstr>Enhancing Your Communication Skills</vt:lpstr>
      <vt:lpstr>Enhancing Your Communication Skills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2022-05-18T17:10:23Z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0x0101007AEA15A561888C4191BBD2D4FDF49D90</vt:lpwstr>
  </property>
</Properties>
</file>